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5"/>
  </p:notesMasterIdLst>
  <p:sldIdLst>
    <p:sldId id="257" r:id="rId4"/>
    <p:sldId id="258" r:id="rId5"/>
    <p:sldId id="259" r:id="rId6"/>
    <p:sldId id="261" r:id="rId7"/>
    <p:sldId id="263" r:id="rId8"/>
    <p:sldId id="265" r:id="rId9"/>
    <p:sldId id="262" r:id="rId10"/>
    <p:sldId id="267" r:id="rId11"/>
    <p:sldId id="268" r:id="rId12"/>
    <p:sldId id="266" r:id="rId13"/>
    <p:sldId id="260" r:id="rId14"/>
  </p:sldIdLst>
  <p:sldSz cx="9144000" cy="5143500" type="screen16x9"/>
  <p:notesSz cx="6858000" cy="9144000"/>
  <p:embeddedFontLst>
    <p:embeddedFont>
      <p:font typeface="Roboto Black" panose="02000000000000000000" pitchFamily="2" charset="0"/>
      <p:bold r:id="rId16"/>
      <p:boldItalic r:id="rId17"/>
    </p:embeddedFont>
    <p:embeddedFont>
      <p:font typeface="Roboto Thin" panose="02000000000000000000" pitchFamily="2" charset="0"/>
      <p:regular r:id="rId18"/>
      <p:bold r:id="rId19"/>
      <p:italic r:id="rId20"/>
      <p:boldItalic r:id="rId21"/>
    </p:embeddedFont>
    <p:embeddedFont>
      <p:font typeface="Dosis" panose="020B0604020202020204" charset="0"/>
      <p:regular r:id="rId22"/>
      <p:bold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3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472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977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69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524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582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Cool T-Shirts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Scratch- </a:t>
            </a:r>
            <a:r>
              <a:rPr lang="en-US" sz="27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First- and Last- Touch Attribution</a:t>
            </a:r>
            <a:endParaRPr sz="27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Brandy Solomon</a:t>
            </a:r>
            <a:endParaRPr sz="27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07/24/2018</a:t>
            </a:r>
            <a:endParaRPr sz="27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48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r>
              <a:rPr kumimoji="0" lang="en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Optimize the Campaign Budget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highlight>
                <a:srgbClr val="FFFFFF"/>
              </a:highlight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4292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Optimize the Campaign Budget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4"/>
            <a:ext cx="8520600" cy="293692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/>
              <a:t>Which 5 campaigns should Cool T-Shirts re-invest in?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855FC9-6901-4E20-A04B-AE3399E0D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611949"/>
            <a:ext cx="3324708" cy="3483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D70573-3A12-45A8-A8EA-8CCCE9E72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1" y="1952925"/>
            <a:ext cx="3324708" cy="5022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CCCCB4-58D6-4CAC-8940-E419BC498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1" y="2477819"/>
            <a:ext cx="3324708" cy="4830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familiar with Cool T-Shirts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Optimize the campaign budget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759CB-2C64-4B4D-A004-C9968CF3D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563" y="1588665"/>
            <a:ext cx="2899688" cy="26097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4A38BA-900B-48CC-A08F-6BEF3D52A7CA}"/>
              </a:ext>
            </a:extLst>
          </p:cNvPr>
          <p:cNvSpPr txBox="1"/>
          <p:nvPr/>
        </p:nvSpPr>
        <p:spPr>
          <a:xfrm>
            <a:off x="5948127" y="1167897"/>
            <a:ext cx="2317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First-touch query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Get Familiar with Cool T-Shirts</a:t>
            </a: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lang="en-US" sz="48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68495" y="209050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 Familiar with Cool T-Shirts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br>
              <a:rPr lang="en-US" sz="1200" dirty="0"/>
            </a:br>
            <a:r>
              <a:rPr lang="en-US" dirty="0"/>
              <a:t>How many campaigns and sources does Cool T-Shirts use?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dirty="0"/>
              <a:t>	Total campaigns: 8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dirty="0"/>
              <a:t>	Total sources: 6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dirty="0"/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dirty="0"/>
              <a:t>Which source is used for each campaign?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US" dirty="0">
                <a:sym typeface="Roboto"/>
              </a:rPr>
              <a:t>See chart below</a:t>
            </a:r>
            <a:endParaRPr dirty="0"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6E7597-8A1F-4E6C-B6D9-7A4BF5626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61" y="3189000"/>
            <a:ext cx="2901177" cy="183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21FD5A-1E0F-419A-AD77-42C06F058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364" y="1305689"/>
            <a:ext cx="3200000" cy="31047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68495" y="209050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 Familiar with Cool T-Shirts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64643" y="1175333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br>
              <a:rPr lang="en-US" sz="1200" dirty="0"/>
            </a:br>
            <a:r>
              <a:rPr lang="en-US" dirty="0"/>
              <a:t>What pages are on the Cool T-Shirts website?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		See List Below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5E60C-ADC2-498C-BED0-8D73B2A9C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370" y="1620405"/>
            <a:ext cx="2923809" cy="9428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708738-9B1C-4140-98C3-CBC9C77E2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950" y="3389851"/>
            <a:ext cx="3314286" cy="1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33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48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kumimoji="0" lang="en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-US" sz="48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What is the User Journey?</a:t>
            </a:r>
            <a:r>
              <a:rPr kumimoji="0" lang="en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highlight>
                <a:srgbClr val="FFFFFF"/>
              </a:highlight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3604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User Journey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20900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1200"/>
            </a:pPr>
            <a:r>
              <a:rPr lang="en-US" sz="1200" dirty="0"/>
              <a:t>How many first touches is each campaign responsible for?</a:t>
            </a:r>
          </a:p>
          <a:p>
            <a:pPr lvl="0">
              <a:lnSpc>
                <a:spcPct val="115000"/>
              </a:lnSpc>
              <a:buSzPts val="1200"/>
            </a:pPr>
            <a:r>
              <a:rPr lang="en-US" sz="1200" dirty="0"/>
              <a:t>	See table below: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10FEC7-B685-4E60-9F5C-BECB9C479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11" y="2045125"/>
            <a:ext cx="3952381" cy="13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ACB5DA-877D-4037-A904-04B8FC27C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142" y="341573"/>
            <a:ext cx="3210821" cy="3065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A4CE18-84BA-4794-865C-29CDE8B6F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142" y="3325091"/>
            <a:ext cx="3051568" cy="15257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User Journey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20900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1200"/>
            </a:pPr>
            <a:r>
              <a:rPr lang="en-US" sz="1200" dirty="0"/>
              <a:t>How many last touches is each campaign responsible for?</a:t>
            </a:r>
          </a:p>
          <a:p>
            <a:pPr lvl="0">
              <a:lnSpc>
                <a:spcPct val="115000"/>
              </a:lnSpc>
              <a:buSzPts val="12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		See table below: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54FC4D-BC5F-4F82-8AC6-DD59004A7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45" y="2337834"/>
            <a:ext cx="4071955" cy="20082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640097-8513-4968-8439-04871E7D5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763" y="260891"/>
            <a:ext cx="2617684" cy="3417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3B55A3-A3A9-4AEE-9EFE-AB825247F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024" y="3678294"/>
            <a:ext cx="3073931" cy="13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17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2.3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User Journey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263"/>
            <a:ext cx="4920900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1200"/>
            </a:pPr>
            <a:r>
              <a:rPr lang="en-US" sz="1200" dirty="0"/>
              <a:t>How many visitors make a purchase?</a:t>
            </a:r>
          </a:p>
          <a:p>
            <a:pPr lvl="0">
              <a:lnSpc>
                <a:spcPct val="115000"/>
              </a:lnSpc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SzPts val="1200"/>
            </a:pPr>
            <a:r>
              <a:rPr lang="en-US" sz="1200" dirty="0"/>
              <a:t>How many last touches on the purchase page is each campaign responsible for?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F2D246-C074-4182-9647-89BC20C5F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21" y="1986307"/>
            <a:ext cx="3790495" cy="5854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720A10-C901-4273-996E-AC94C798D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088" y="201678"/>
            <a:ext cx="2704762" cy="8557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CDFA2B-87AA-472E-8D9E-AD6523712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85" y="3158421"/>
            <a:ext cx="4092115" cy="1943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F43F71-27A4-45F0-BB05-1491DD05D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088" y="1057466"/>
            <a:ext cx="2500961" cy="2852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CA94F5-190D-43E4-8A3F-3104F15F1C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1149" y="3828606"/>
            <a:ext cx="2272851" cy="12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6880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130</Words>
  <Application>Microsoft Office PowerPoint</Application>
  <PresentationFormat>On-screen Show (16:9)</PresentationFormat>
  <Paragraphs>39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Roboto Black</vt:lpstr>
      <vt:lpstr>Arial</vt:lpstr>
      <vt:lpstr>Roboto Thin</vt:lpstr>
      <vt:lpstr>Dosis</vt:lpstr>
      <vt:lpstr>Roboto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Brandy Solomon</dc:creator>
  <cp:lastModifiedBy>Brandy Solomon</cp:lastModifiedBy>
  <cp:revision>16</cp:revision>
  <dcterms:modified xsi:type="dcterms:W3CDTF">2018-07-25T00:27:39Z</dcterms:modified>
</cp:coreProperties>
</file>